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</p:sldIdLst>
  <p:sldSz cx="9753600" cy="73152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Bold" charset="1" panose="00000800000000000000"/>
      <p:regular r:id="rId10"/>
    </p:embeddedFont>
    <p:embeddedFont>
      <p:font typeface="HK Grotesk Bold Italics" charset="1" panose="00000800000000000000"/>
      <p:regular r:id="rId11"/>
    </p:embeddedFont>
    <p:embeddedFont>
      <p:font typeface="Assistant Regular" charset="1" panose="00000500000000000000"/>
      <p:regular r:id="rId12"/>
    </p:embeddedFont>
    <p:embeddedFont>
      <p:font typeface="Assistant Regular Bold" charset="1" panose="00000700000000000000"/>
      <p:regular r:id="rId13"/>
    </p:embeddedFont>
    <p:embeddedFont>
      <p:font typeface="Halant Medium" charset="1" panose="00000600000000000000"/>
      <p:regular r:id="rId14"/>
    </p:embeddedFont>
    <p:embeddedFont>
      <p:font typeface="Halant Medium Bold" charset="1" panose="000007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1520" y="4952893"/>
            <a:ext cx="5534667" cy="1630787"/>
            <a:chOff x="0" y="0"/>
            <a:chExt cx="7379556" cy="217438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578009"/>
              <a:ext cx="4902539" cy="5963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731F7D"/>
                  </a:solidFill>
                  <a:latin typeface="Halant Medium Italics"/>
                </a:rPr>
                <a:t>Projet retro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9525"/>
              <a:ext cx="7379556" cy="1209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80"/>
                </a:lnSpc>
              </a:pPr>
              <a:r>
                <a:rPr lang="en-US" sz="6000">
                  <a:solidFill>
                    <a:srgbClr val="000000"/>
                  </a:solidFill>
                  <a:latin typeface="HK Grotesk Bold"/>
                </a:rPr>
                <a:t>Module 431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5550229">
            <a:off x="4050848" y="-1127659"/>
            <a:ext cx="5867962" cy="5222486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5017281">
            <a:off x="3529970" y="912669"/>
            <a:ext cx="1170984" cy="110950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10567437">
            <a:off x="8110392" y="5055177"/>
            <a:ext cx="2588757" cy="2475499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09928" y="-1140716"/>
            <a:ext cx="5534667" cy="1630787"/>
            <a:chOff x="0" y="0"/>
            <a:chExt cx="7379556" cy="2174383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578009"/>
              <a:ext cx="4902539" cy="5963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731F7D"/>
                  </a:solidFill>
                  <a:latin typeface="Halant Medium Italics"/>
                </a:rPr>
                <a:t>Pedro Wesley Chady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525"/>
              <a:ext cx="7379556" cy="1209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8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379" b="1161"/>
          <a:stretch>
            <a:fillRect/>
          </a:stretch>
        </p:blipFill>
        <p:spPr>
          <a:xfrm flipH="false" flipV="false" rot="498132">
            <a:off x="5852755" y="1389044"/>
            <a:ext cx="3992736" cy="441384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299614" y="1160865"/>
            <a:ext cx="983734" cy="93208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3212463">
            <a:off x="1270384" y="-1233423"/>
            <a:ext cx="3394439" cy="3929885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791481" y="2512778"/>
            <a:ext cx="4765059" cy="4070902"/>
            <a:chOff x="0" y="0"/>
            <a:chExt cx="6353412" cy="542786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333811"/>
              <a:ext cx="6353412" cy="30143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00"/>
                </a:lnSpc>
              </a:pPr>
              <a:r>
                <a:rPr lang="en-US" sz="5000">
                  <a:solidFill>
                    <a:srgbClr val="FFFFFF"/>
                  </a:solidFill>
                  <a:latin typeface="HK Grotesk Bold"/>
                </a:rPr>
                <a:t>Transformer un raspberry en console rétro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1341088" cy="9144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09"/>
                </a:lnSpc>
                <a:spcBef>
                  <a:spcPct val="0"/>
                </a:spcBef>
              </a:pPr>
              <a:r>
                <a:rPr lang="en-US" sz="4500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But</a:t>
              </a:r>
              <a:r>
                <a:rPr lang="en-US" sz="4500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 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748540"/>
              <a:ext cx="6353412" cy="6793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099"/>
                </a:lnSpc>
                <a:spcBef>
                  <a:spcPct val="0"/>
                </a:spcBef>
              </a:pPr>
              <a:r>
                <a:rPr lang="en-US" sz="1499" spc="-14">
                  <a:solidFill>
                    <a:srgbClr val="FFFFFF"/>
                  </a:solidFill>
                  <a:latin typeface="Assistant Regular"/>
                </a:rPr>
                <a:t>nous avons comme projet de transformer un raspberry en console rétro à l'aide d'un émulateur appelé : Retropie</a:t>
              </a: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5154131" y="1123908"/>
            <a:ext cx="4197061" cy="23608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975709" y="3657600"/>
            <a:ext cx="3419787" cy="341978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731520" y="2613455"/>
            <a:ext cx="5534667" cy="3970225"/>
            <a:chOff x="0" y="0"/>
            <a:chExt cx="7379556" cy="529363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776692"/>
              <a:ext cx="4902539" cy="25169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731F7D"/>
                  </a:solidFill>
                  <a:latin typeface="Halant Medium Italics"/>
                </a:rPr>
                <a:t>Nous avons aussi comme objectif de créer une manette avec 2 boutons et un joystick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525"/>
              <a:ext cx="7379556" cy="24081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80"/>
                </a:lnSpc>
              </a:pPr>
              <a:r>
                <a:rPr lang="en-US" sz="6000">
                  <a:solidFill>
                    <a:srgbClr val="000000"/>
                  </a:solidFill>
                  <a:latin typeface="HK Grotesk Bold"/>
                </a:rPr>
                <a:t>Création d'une manette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5550229">
            <a:off x="4535803" y="-1998899"/>
            <a:ext cx="5867962" cy="522248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5017281">
            <a:off x="1043290" y="820266"/>
            <a:ext cx="1170984" cy="1109507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-10567437">
            <a:off x="7425039" y="6283040"/>
            <a:ext cx="2588757" cy="247549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-10567437">
            <a:off x="2396177" y="-1007138"/>
            <a:ext cx="2588757" cy="247549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5017281">
            <a:off x="7589786" y="3400314"/>
            <a:ext cx="1170984" cy="11095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801926" y="5549695"/>
            <a:ext cx="1359473" cy="1288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5769519">
            <a:off x="-1291712" y="447267"/>
            <a:ext cx="6142905" cy="5467185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701990" y="2912749"/>
            <a:ext cx="3672215" cy="1510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00"/>
              </a:lnSpc>
            </a:pPr>
            <a:r>
              <a:rPr lang="en-US" sz="5000">
                <a:solidFill>
                  <a:srgbClr val="FFFFFF"/>
                </a:solidFill>
                <a:latin typeface="HK Grotesk Bold"/>
              </a:rPr>
              <a:t>L'avancée du Projet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447366">
            <a:off x="3764739" y="401649"/>
            <a:ext cx="1004265" cy="960328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286055" y="2653665"/>
            <a:ext cx="2416379" cy="1979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1600" spc="-16">
                <a:solidFill>
                  <a:srgbClr val="FFFFFF"/>
                </a:solidFill>
                <a:latin typeface="Assistant Regular"/>
              </a:rPr>
              <a:t>Nous avons finis de configurer Retropie et nous sommes actuellement entrain de fabriqué la manette. Ils nous resteras juste à créer un design pour le raspberry.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0111" t="0" r="30111" b="0"/>
          <a:stretch>
            <a:fillRect/>
          </a:stretch>
        </p:blipFill>
        <p:spPr>
          <a:xfrm flipH="false" flipV="false" rot="0">
            <a:off x="5386175" y="0"/>
            <a:ext cx="4367425" cy="73152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731520" y="731520"/>
            <a:ext cx="3896945" cy="76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00"/>
              </a:lnSpc>
            </a:pPr>
            <a:r>
              <a:rPr lang="en-US" sz="5000">
                <a:solidFill>
                  <a:srgbClr val="FFFFFF"/>
                </a:solidFill>
                <a:latin typeface="HK Grotesk Bold"/>
              </a:rPr>
              <a:t>Planification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31520" y="4468964"/>
            <a:ext cx="3896945" cy="2114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99"/>
              </a:lnSpc>
              <a:spcBef>
                <a:spcPct val="0"/>
              </a:spcBef>
            </a:pPr>
            <a:r>
              <a:rPr lang="en-US" sz="1500" spc="-15">
                <a:solidFill>
                  <a:srgbClr val="FFFFFF"/>
                </a:solidFill>
                <a:latin typeface="Assistant Regular"/>
              </a:rPr>
              <a:t>Nous avons penser que faire fonctionner l'émulateur sur le raspberry était la priorité.</a:t>
            </a:r>
          </a:p>
          <a:p>
            <a:pPr>
              <a:lnSpc>
                <a:spcPts val="2099"/>
              </a:lnSpc>
              <a:spcBef>
                <a:spcPct val="0"/>
              </a:spcBef>
            </a:pPr>
          </a:p>
          <a:p>
            <a:pPr>
              <a:lnSpc>
                <a:spcPts val="2099"/>
              </a:lnSpc>
              <a:spcBef>
                <a:spcPct val="0"/>
              </a:spcBef>
            </a:pPr>
            <a:r>
              <a:rPr lang="en-US" sz="1499" spc="-14">
                <a:solidFill>
                  <a:srgbClr val="FFFFFF"/>
                </a:solidFill>
                <a:latin typeface="Assistant Regular"/>
              </a:rPr>
              <a:t>Ensuite nous nous sommes dit que nous devions fabriquées la manette.</a:t>
            </a:r>
          </a:p>
          <a:p>
            <a:pPr>
              <a:lnSpc>
                <a:spcPts val="2099"/>
              </a:lnSpc>
              <a:spcBef>
                <a:spcPct val="0"/>
              </a:spcBef>
            </a:pP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1499" spc="-14">
                <a:solidFill>
                  <a:srgbClr val="FFFFFF"/>
                </a:solidFill>
                <a:latin typeface="Assistant Regular"/>
              </a:rPr>
              <a:t>En 3e lieu nous nous attarderons sur le design du Raspberry.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153821" y="1077577"/>
            <a:ext cx="5445958" cy="5160045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5033790">
            <a:off x="-2221207" y="4475132"/>
            <a:ext cx="4442415" cy="395374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9678" y="3276677"/>
            <a:ext cx="7694244" cy="76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00"/>
              </a:lnSpc>
            </a:pPr>
            <a:r>
              <a:rPr lang="en-US" sz="5000">
                <a:solidFill>
                  <a:srgbClr val="FFFFFF"/>
                </a:solidFill>
                <a:latin typeface="HK Grotesk Bold"/>
              </a:rPr>
              <a:t>Questions ?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447366">
            <a:off x="6483348" y="-731529"/>
            <a:ext cx="2646779" cy="2530983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447366">
            <a:off x="8934908" y="6295618"/>
            <a:ext cx="2268935" cy="21696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DAEYb62XL6U</dc:identifier>
  <dcterms:modified xsi:type="dcterms:W3CDTF">2011-08-01T06:04:30Z</dcterms:modified>
  <cp:revision>1</cp:revision>
  <dc:title>Module 431</dc:title>
</cp:coreProperties>
</file>

<file path=docProps/thumbnail.jpeg>
</file>